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98" r:id="rId5"/>
    <p:sldId id="301" r:id="rId6"/>
    <p:sldId id="302" r:id="rId7"/>
    <p:sldId id="303" r:id="rId8"/>
    <p:sldId id="304" r:id="rId9"/>
    <p:sldId id="305" r:id="rId10"/>
    <p:sldId id="306" r:id="rId11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96" d="100"/>
          <a:sy n="96" d="100"/>
        </p:scale>
        <p:origin x="61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C8A66B-0E4E-43CF-AC25-E1F5C9480790}" type="datetime1">
              <a:rPr lang="ko-KR" altLang="en-US" smtClean="0">
                <a:latin typeface="+mj-lt"/>
              </a:rPr>
              <a:t>2023-12-06</a:t>
            </a:fld>
            <a:endParaRPr lang="ko-KR" altLang="en-US" dirty="0">
              <a:latin typeface="+mj-lt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87B52-5972-46E8-9E70-25E60BD3C3B3}" type="slidenum">
              <a:rPr lang="en-US" altLang="ko-KR" smtClean="0">
                <a:latin typeface="+mj-lt"/>
              </a:rPr>
              <a:t>‹#›</a:t>
            </a:fld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5342647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p4>
</file>

<file path=ppt/media/media11.m4a>
</file>

<file path=ppt/media/media2.m4a>
</file>

<file path=ppt/media/media3.m4a>
</file>

<file path=ppt/media/media4.mp4>
</file>

<file path=ppt/media/media5.m4a>
</file>

<file path=ppt/media/media6.mp4>
</file>

<file path=ppt/media/media7.m4a>
</file>

<file path=ppt/media/media8.mp4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46F79D57-BC44-4965-82C0-A50C4CBDD07F}" type="datetime1">
              <a:rPr lang="ko-KR" altLang="en-US" smtClean="0"/>
              <a:pPr/>
              <a:t>2023-12-06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F7475197-EF76-48B8-96B8-921BFA77342C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8220481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7475197-EF76-48B8-96B8-921BFA77342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632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718938-5127-48A7-ADEF-D7331CE3B950}" type="datetime1">
              <a:rPr lang="ko-KR" altLang="en-US" noProof="0" smtClean="0"/>
              <a:t>2023-12-06</a:t>
            </a:fld>
            <a:endParaRPr lang="ko-KR" altLang="en-US" noProof="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F691F6-DFD4-495C-9464-E0A8BC8F3435}" type="datetime1">
              <a:rPr lang="ko-KR" altLang="en-US" noProof="0" smtClean="0"/>
              <a:t>2023-12-06</a:t>
            </a:fld>
            <a:endParaRPr lang="ko-KR" altLang="en-US" noProof="0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EA9843-C397-4C77-A926-B3EB33000078}" type="datetime1">
              <a:rPr lang="ko-KR" altLang="en-US" noProof="0" smtClean="0"/>
              <a:t>2023-12-06</a:t>
            </a:fld>
            <a:endParaRPr lang="ko-KR" altLang="en-US" noProof="0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3D6FF6-8A55-4513-9B8C-EA23816299A7}" type="datetime1">
              <a:rPr lang="ko-KR" altLang="en-US" noProof="0" smtClean="0"/>
              <a:t>2023-12-06</a:t>
            </a:fld>
            <a:endParaRPr lang="ko-KR" altLang="en-US" noProof="0" dirty="0"/>
          </a:p>
        </p:txBody>
      </p:sp>
      <p:sp>
        <p:nvSpPr>
          <p:cNvPr id="9" name="바닥글 개체 틀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4A61B5-C08F-4E21-84BD-F0A1B2E2EA9D}" type="datetime1">
              <a:rPr lang="ko-KR" altLang="en-US" noProof="0" smtClean="0"/>
              <a:t>2023-12-06</a:t>
            </a:fld>
            <a:endParaRPr lang="ko-KR" altLang="en-US" noProof="0" dirty="0"/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1038AB-1806-46B7-BA1C-7F2E76DF4C3D}" type="datetime1">
              <a:rPr lang="ko-KR" altLang="en-US" noProof="0" smtClean="0"/>
              <a:t>2023-12-06</a:t>
            </a:fld>
            <a:endParaRPr lang="ko-KR" altLang="en-US" noProof="0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3915F4-39BC-4131-9666-D2A49555ABB7}" type="datetime1">
              <a:rPr lang="ko-KR" altLang="en-US" noProof="0" smtClean="0"/>
              <a:t>2023-12-06</a:t>
            </a:fld>
            <a:endParaRPr lang="ko-KR" altLang="en-US" noProof="0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 rtl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A83BF251-AEA9-41C4-BB30-20BBEEEF1165}" type="datetime1">
              <a:rPr lang="ko-KR" altLang="en-US" noProof="0" smtClean="0"/>
              <a:t>2023-12-06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8B8B15FF-F4B9-402C-900A-C1405E9D73C3}" type="datetime1">
              <a:rPr lang="ko-KR" altLang="en-US" noProof="0" smtClean="0"/>
              <a:t>2023-12-06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58107BD-446F-4DE6-868D-15D2DA23EB43}" type="datetime1">
              <a:rPr lang="ko-KR" altLang="en-US" noProof="0" smtClean="0"/>
              <a:t>2023-12-06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A98EE3D-8CD1-4C3F-BD1C-C98C9596463C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38404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56692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74980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93268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../media/media4.mp4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5.m4a"/><Relationship Id="rId4" Type="http://schemas.microsoft.com/office/2007/relationships/media" Target="../media/media5.m4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../media/media6.mp4"/><Relationship Id="rId7" Type="http://schemas.openxmlformats.org/officeDocument/2006/relationships/image" Target="../media/image5.png"/><Relationship Id="rId2" Type="http://schemas.microsoft.com/office/2007/relationships/media" Target="../media/media6.mp4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7.m4a"/><Relationship Id="rId4" Type="http://schemas.microsoft.com/office/2007/relationships/media" Target="../media/media7.m4a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9.m4a"/><Relationship Id="rId7" Type="http://schemas.openxmlformats.org/officeDocument/2006/relationships/image" Target="../media/image2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m4a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1.m4a"/><Relationship Id="rId7" Type="http://schemas.openxmlformats.org/officeDocument/2006/relationships/image" Target="../media/image2.png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4" name="그림 3" descr="연필이 위에 놓여진 종이 한 장의 클로즈업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rtlCol="0" anchor="b">
            <a:normAutofit/>
          </a:bodyPr>
          <a:lstStyle/>
          <a:p>
            <a:r>
              <a:rPr lang="en-US" altLang="ko-KR" sz="4400" dirty="0">
                <a:solidFill>
                  <a:schemeClr val="tx1"/>
                </a:solidFill>
                <a:latin typeface="+mj-ea"/>
              </a:rPr>
              <a:t>2DGP</a:t>
            </a:r>
            <a:br>
              <a:rPr lang="en-US" altLang="ko-KR" sz="4400" dirty="0">
                <a:solidFill>
                  <a:schemeClr val="tx1"/>
                </a:solidFill>
                <a:latin typeface="+mj-ea"/>
              </a:rPr>
            </a:br>
            <a:r>
              <a:rPr lang="en-US" altLang="ko-KR" sz="4400" dirty="0">
                <a:solidFill>
                  <a:schemeClr val="tx1"/>
                </a:solidFill>
                <a:latin typeface="+mj-ea"/>
              </a:rPr>
              <a:t>project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/>
          </a:bodyPr>
          <a:lstStyle/>
          <a:p>
            <a:pPr rtl="0">
              <a:lnSpc>
                <a:spcPct val="100000"/>
              </a:lnSpc>
            </a:pPr>
            <a:r>
              <a:rPr lang="en-US" altLang="ko-KR" sz="1600" dirty="0">
                <a:latin typeface="+mj-ea"/>
                <a:ea typeface="+mj-ea"/>
              </a:rPr>
              <a:t>2020182010</a:t>
            </a:r>
            <a:r>
              <a:rPr lang="ko-KR" altLang="en-US" sz="1600" dirty="0">
                <a:latin typeface="+mj-ea"/>
                <a:ea typeface="+mj-ea"/>
              </a:rPr>
              <a:t>김연종</a:t>
            </a:r>
            <a:endParaRPr lang="en-US" altLang="ko-KR" sz="1600" dirty="0">
              <a:latin typeface="+mj-ea"/>
              <a:ea typeface="+mj-ea"/>
            </a:endParaRPr>
          </a:p>
        </p:txBody>
      </p:sp>
      <p:cxnSp>
        <p:nvCxnSpPr>
          <p:cNvPr id="37" name="직선 연결선(S)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ED53283E-C93F-75F5-8898-C58A2845E2F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723"/>
    </mc:Choice>
    <mc:Fallback>
      <p:transition spd="slow" advTm="4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356D61-31D9-8868-0CA3-3BB7E532B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53084"/>
          </a:xfrm>
        </p:spPr>
        <p:txBody>
          <a:bodyPr/>
          <a:lstStyle/>
          <a:p>
            <a:r>
              <a:rPr lang="ko-KR" altLang="en-US"/>
              <a:t>개발진척도</a:t>
            </a:r>
            <a:endParaRPr lang="ko-KR" altLang="en-US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A4570FE-B215-46C3-E950-DB2713E8C7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718762"/>
              </p:ext>
            </p:extLst>
          </p:nvPr>
        </p:nvGraphicFramePr>
        <p:xfrm>
          <a:off x="1853096" y="2170779"/>
          <a:ext cx="8128000" cy="3486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8973">
                  <a:extLst>
                    <a:ext uri="{9D8B030D-6E8A-4147-A177-3AD203B41FA5}">
                      <a16:colId xmlns:a16="http://schemas.microsoft.com/office/drawing/2014/main" val="3950806416"/>
                    </a:ext>
                  </a:extLst>
                </a:gridCol>
                <a:gridCol w="2445027">
                  <a:extLst>
                    <a:ext uri="{9D8B030D-6E8A-4147-A177-3AD203B41FA5}">
                      <a16:colId xmlns:a16="http://schemas.microsoft.com/office/drawing/2014/main" val="2739888594"/>
                    </a:ext>
                  </a:extLst>
                </a:gridCol>
                <a:gridCol w="2915478">
                  <a:extLst>
                    <a:ext uri="{9D8B030D-6E8A-4147-A177-3AD203B41FA5}">
                      <a16:colId xmlns:a16="http://schemas.microsoft.com/office/drawing/2014/main" val="4172917065"/>
                    </a:ext>
                  </a:extLst>
                </a:gridCol>
                <a:gridCol w="1148522">
                  <a:extLst>
                    <a:ext uri="{9D8B030D-6E8A-4147-A177-3AD203B41FA5}">
                      <a16:colId xmlns:a16="http://schemas.microsoft.com/office/drawing/2014/main" val="4028208620"/>
                    </a:ext>
                  </a:extLst>
                </a:gridCol>
              </a:tblGrid>
              <a:tr h="45851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진척도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1777870"/>
                  </a:ext>
                </a:extLst>
              </a:tr>
              <a:tr h="45851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메인 캐릭터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좌우이동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대쉬</a:t>
                      </a:r>
                      <a:r>
                        <a:rPr lang="en-US" altLang="ko-KR" dirty="0"/>
                        <a:t>,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좌우로 이동</a:t>
                      </a:r>
                      <a:r>
                        <a:rPr lang="en-US" altLang="ko-KR" dirty="0"/>
                        <a:t>,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633785"/>
                  </a:ext>
                </a:extLst>
              </a:tr>
              <a:tr h="64930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중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하로 공격 세분화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방어</a:t>
                      </a:r>
                      <a:r>
                        <a:rPr lang="en-US" altLang="ko-KR" dirty="0"/>
                        <a:t>,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공격 단순화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방어 삭제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86489"/>
                  </a:ext>
                </a:extLst>
              </a:tr>
              <a:tr h="45851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라운드 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점수 발생시 객체 초기화</a:t>
                      </a:r>
                      <a:r>
                        <a:rPr lang="en-US" altLang="ko-KR" dirty="0"/>
                        <a:t>,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키 입력 중 라운드 </a:t>
                      </a:r>
                      <a:r>
                        <a:rPr lang="ko-KR" altLang="en-US" dirty="0" err="1"/>
                        <a:t>전환시</a:t>
                      </a:r>
                      <a:r>
                        <a:rPr lang="ko-KR" altLang="en-US" dirty="0"/>
                        <a:t> 오류 발생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415147"/>
                  </a:ext>
                </a:extLst>
              </a:tr>
              <a:tr h="45851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배경음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검</a:t>
                      </a:r>
                      <a:r>
                        <a:rPr lang="en-US" altLang="ko-KR" dirty="0"/>
                        <a:t>-</a:t>
                      </a:r>
                      <a:r>
                        <a:rPr lang="ko-KR" altLang="en-US" dirty="0"/>
                        <a:t>검 충돌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검</a:t>
                      </a:r>
                      <a:r>
                        <a:rPr lang="en-US" altLang="ko-KR" dirty="0"/>
                        <a:t>-</a:t>
                      </a:r>
                      <a:r>
                        <a:rPr lang="ko-KR" altLang="en-US" dirty="0"/>
                        <a:t>플레이어 출동 효과음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8902759"/>
                  </a:ext>
                </a:extLst>
              </a:tr>
              <a:tr h="45851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 상태 별 애니메이션 적용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8467791"/>
                  </a:ext>
                </a:extLst>
              </a:tr>
            </a:tbl>
          </a:graphicData>
        </a:graphic>
      </p:graphicFrame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D0F6F4D9-1DE0-1DD6-B579-307BE41132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69200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02"/>
    </mc:Choice>
    <mc:Fallback>
      <p:transition spd="slow" advTm="8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9D7A6-82C7-CFEB-0A79-3CCF8A9CE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5" name="내용 개체 틀 14" descr="텍스트, 라인, 폰트, 그래프이(가) 표시된 사진&#10;&#10;자동 생성된 설명">
            <a:extLst>
              <a:ext uri="{FF2B5EF4-FFF2-40B4-BE49-F238E27FC236}">
                <a16:creationId xmlns:a16="http://schemas.microsoft.com/office/drawing/2014/main" id="{5A49504B-E4BF-0FAC-E57A-3A7D1F514A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11622" cy="2631518"/>
          </a:xfrm>
        </p:spPr>
      </p:pic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7E8EB964-8F59-60A8-8270-E6DDE198A5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9108696"/>
              </p:ext>
            </p:extLst>
          </p:nvPr>
        </p:nvGraphicFramePr>
        <p:xfrm>
          <a:off x="2577548" y="3429000"/>
          <a:ext cx="605624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1496">
                  <a:extLst>
                    <a:ext uri="{9D8B030D-6E8A-4147-A177-3AD203B41FA5}">
                      <a16:colId xmlns:a16="http://schemas.microsoft.com/office/drawing/2014/main" val="1659850636"/>
                    </a:ext>
                  </a:extLst>
                </a:gridCol>
                <a:gridCol w="3034748">
                  <a:extLst>
                    <a:ext uri="{9D8B030D-6E8A-4147-A177-3AD203B41FA5}">
                      <a16:colId xmlns:a16="http://schemas.microsoft.com/office/drawing/2014/main" val="20114463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commit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272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Oct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07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Nov 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5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Nov 19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981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Nov 26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929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Dec 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546414"/>
                  </a:ext>
                </a:extLst>
              </a:tr>
            </a:tbl>
          </a:graphicData>
        </a:graphic>
      </p:graphicFrame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7213E61E-CE00-93EA-25D0-369F61725F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64781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4"/>
    </mc:Choice>
    <mc:Fallback>
      <p:transition spd="slow" advTm="4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CA44FA-7E54-4606-3449-6954A57CB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 영상</a:t>
            </a:r>
          </a:p>
        </p:txBody>
      </p:sp>
      <p:pic>
        <p:nvPicPr>
          <p:cNvPr id="7" name="플레이">
            <a:hlinkClick r:id="" action="ppaction://media"/>
            <a:extLst>
              <a:ext uri="{FF2B5EF4-FFF2-40B4-BE49-F238E27FC236}">
                <a16:creationId xmlns:a16="http://schemas.microsoft.com/office/drawing/2014/main" id="{B7C8C9E8-4D7E-F5DF-5C68-AED79B574477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782888" y="2108200"/>
            <a:ext cx="6686550" cy="3760788"/>
          </a:xfrm>
        </p:spPr>
      </p:pic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B7783C1B-6476-B75B-06CF-F72CCD637682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04929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92"/>
    </mc:Choice>
    <mc:Fallback>
      <p:transition spd="slow" advTm="13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674" objId="7"/>
        <p14:triggerEvt type="onClick" time="3676" objId="7"/>
        <p14:stopEvt time="11307" objId="7"/>
        <p14:playEvt time="11970" objId="7"/>
        <p14:stopEvt time="13335" objId="7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11CCDD-557B-5EEF-9F20-242600BAD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Q. </a:t>
            </a:r>
            <a:r>
              <a:rPr lang="ko-KR" altLang="en-US" dirty="0"/>
              <a:t>체험 제안을 </a:t>
            </a:r>
            <a:r>
              <a:rPr lang="ko-KR" altLang="en-US" dirty="0" err="1"/>
              <a:t>받았을때</a:t>
            </a:r>
            <a:endParaRPr lang="ko-KR" altLang="en-US" dirty="0"/>
          </a:p>
        </p:txBody>
      </p:sp>
      <p:pic>
        <p:nvPicPr>
          <p:cNvPr id="4" name="1번_질의">
            <a:hlinkClick r:id="" action="ppaction://media"/>
            <a:extLst>
              <a:ext uri="{FF2B5EF4-FFF2-40B4-BE49-F238E27FC236}">
                <a16:creationId xmlns:a16="http://schemas.microsoft.com/office/drawing/2014/main" id="{C19F10AD-52E8-1DFA-A3A6-4CC26E42135C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782888" y="2108200"/>
            <a:ext cx="6686550" cy="3760788"/>
          </a:xfrm>
        </p:spPr>
      </p:pic>
      <p:pic>
        <p:nvPicPr>
          <p:cNvPr id="20" name="오디오 19">
            <a:hlinkClick r:id="" action="ppaction://media"/>
            <a:extLst>
              <a:ext uri="{FF2B5EF4-FFF2-40B4-BE49-F238E27FC236}">
                <a16:creationId xmlns:a16="http://schemas.microsoft.com/office/drawing/2014/main" id="{C978E7E8-71C1-4917-962C-230EB70EC30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04449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38"/>
    </mc:Choice>
    <mc:Fallback>
      <p:transition spd="slow" advTm="172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8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727" objId="4"/>
        <p14:stopEvt time="13613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77F179-89B3-B942-FE31-DD6D24EBF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Q. </a:t>
            </a:r>
            <a:r>
              <a:rPr lang="ko-KR" altLang="en-US" dirty="0"/>
              <a:t>직접 해보고 난 소감</a:t>
            </a:r>
          </a:p>
        </p:txBody>
      </p:sp>
      <p:pic>
        <p:nvPicPr>
          <p:cNvPr id="4" name="2번_질의">
            <a:hlinkClick r:id="" action="ppaction://media"/>
            <a:extLst>
              <a:ext uri="{FF2B5EF4-FFF2-40B4-BE49-F238E27FC236}">
                <a16:creationId xmlns:a16="http://schemas.microsoft.com/office/drawing/2014/main" id="{48595ECA-9142-775B-A194-4AC3A376FC6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82888" y="2108200"/>
            <a:ext cx="6686550" cy="3760788"/>
          </a:xfr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0ABA17B1-F08C-0596-A8D4-F25F02C6DC0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25196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13"/>
    </mc:Choice>
    <mc:Fallback>
      <p:transition spd="slow" advTm="222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2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911" objId="4"/>
        <p14:triggerEvt type="onClick" time="4912" objId="4"/>
        <p14:stopEvt time="21165" objId="4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04272-7D44-789A-83B0-0DE99F862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Q. </a:t>
            </a:r>
            <a:r>
              <a:rPr lang="ko-KR" altLang="en-US" dirty="0"/>
              <a:t>총평</a:t>
            </a:r>
          </a:p>
        </p:txBody>
      </p:sp>
      <p:pic>
        <p:nvPicPr>
          <p:cNvPr id="4" name="3번_질의">
            <a:hlinkClick r:id="" action="ppaction://media"/>
            <a:extLst>
              <a:ext uri="{FF2B5EF4-FFF2-40B4-BE49-F238E27FC236}">
                <a16:creationId xmlns:a16="http://schemas.microsoft.com/office/drawing/2014/main" id="{65CAB1D4-0972-3FDD-6F2F-D413477FA5A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82888" y="2108200"/>
            <a:ext cx="6686550" cy="3760788"/>
          </a:xfr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8C493D9C-7186-56B0-A31E-7B9DC607394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62784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19"/>
    </mc:Choice>
    <mc:Fallback>
      <p:transition spd="slow" advTm="16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3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164" objId="4"/>
        <p14:triggerEvt type="onClick" time="3165" objId="4"/>
        <p14:stopEvt time="13574" objId="4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"/>
</p:tagLst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479_TF22712842_Win32.potx" id="{CC07D039-0641-4FD4-BFFD-30D69403F82F}" vid="{1D9AF884-F744-476B-9EF7-B7D6984CBAC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{B61AC039-6299-45C5-9A29-9F7CCCA3C879}tf22712842_win32</Template>
  <TotalTime>466</TotalTime>
  <Words>115</Words>
  <Application>Microsoft Office PowerPoint</Application>
  <PresentationFormat>와이드스크린</PresentationFormat>
  <Paragraphs>44</Paragraphs>
  <Slides>7</Slides>
  <Notes>1</Notes>
  <HiddenSlides>0</HiddenSlides>
  <MMClips>11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Calibri</vt:lpstr>
      <vt:lpstr>Franklin Gothic Book</vt:lpstr>
      <vt:lpstr>1_RetrospectVTI</vt:lpstr>
      <vt:lpstr>2DGP project</vt:lpstr>
      <vt:lpstr>개발진척도</vt:lpstr>
      <vt:lpstr>PowerPoint 프레젠테이션</vt:lpstr>
      <vt:lpstr>플레이 영상</vt:lpstr>
      <vt:lpstr>Q. 체험 제안을 받았을때</vt:lpstr>
      <vt:lpstr>Q. 직접 해보고 난 소감</vt:lpstr>
      <vt:lpstr>Q. 총평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 Lorem Ipsum</dc:title>
  <dc:creator>연종 김</dc:creator>
  <cp:lastModifiedBy>연종 김</cp:lastModifiedBy>
  <cp:revision>9</cp:revision>
  <dcterms:created xsi:type="dcterms:W3CDTF">2023-11-12T09:55:11Z</dcterms:created>
  <dcterms:modified xsi:type="dcterms:W3CDTF">2023-12-06T14:41:45Z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